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5" r:id="rId4"/>
    <p:sldId id="256" r:id="rId5"/>
    <p:sldId id="257" r:id="rId6"/>
    <p:sldId id="266" r:id="rId7"/>
    <p:sldId id="267" r:id="rId8"/>
    <p:sldId id="268" r:id="rId9"/>
    <p:sldId id="259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99" autoAdjust="0"/>
  </p:normalViewPr>
  <p:slideViewPr>
    <p:cSldViewPr snapToGrid="0">
      <p:cViewPr varScale="1">
        <p:scale>
          <a:sx n="68" d="100"/>
          <a:sy n="68" d="100"/>
        </p:scale>
        <p:origin x="-7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FA4672-DAF6-396E-E389-B876DF0E9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6D4179D-32FE-6B63-5C25-3958F67BD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5716494-5323-4648-C3DB-960364EA8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8ABC924-E968-801B-92C6-12E75F50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CAB299-4DF4-12DB-71B1-AD13741CC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AFD114-C3CD-AF55-F547-5FEF96F8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F01E3B-53C2-7CE7-9E74-4198E10E5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5FD3D28-595C-91C4-913E-8C95771E6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5FE625-7708-902D-B3B8-5655F93C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40EA42C-355B-6DE9-A10C-0B681196D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35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E848A9-A981-092E-386E-4BF826AE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1628379-1E36-237C-B052-4E0060B20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6ADFB32-746A-D6BB-30AA-4609B2F8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A15542-5F8B-8D99-C782-8FFF19B4B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EA0FCCE-4E6E-DC10-D9CD-14AA7B21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3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8757C6-1056-F1AE-5355-1A3219D9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C5D1D5-0BAC-69F3-DE24-6D6CDC853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BE121E8-A1D8-E837-429A-6BD95BA18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878FBDD-F06E-5CA4-92BE-230E156B8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BA7A201-2260-34D6-3984-92C74B57E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1BAF3E0-6AED-6322-A25B-07D85DD76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684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BC768C-D693-0F7D-B095-5754B9E5C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E9B7C1F-CABC-58D5-A49A-F3A98827A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EE1E1F3-080C-2A18-2D64-5A0589655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076C6B8-C666-A834-D74C-C4E90394F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6A7DF7B-19E4-A2C4-85A5-5A195BC7F1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0C96B33-B0EF-8255-1762-991AFF6D8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BA03FDE-8A4E-679E-0E29-AABE54C8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E4AB852-6DE2-CABB-5517-89E0819CC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10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AC27EB-AD1B-458A-E1FF-19A4DB41B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4D94866-59C3-5738-FAC9-C7E88EC90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5199831-4ADC-2645-91B8-E9E6D0127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BE4B29F-6033-6E01-64F0-18B0B03C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3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75CEF40-63C5-82AE-CBD0-05689A22D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677EC15-68CD-35BF-F152-B34044AE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A708646-185D-7A2F-3A21-391EED52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67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A94F6A-8B8B-5D56-DC93-F4342038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95E70D-A205-C7BA-2BC4-8CAD1127C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C2FE845-4AD2-EB88-BC89-ABD8CA0FC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A96EFEA-6649-BDCE-0F6A-A07B618A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62E7EE4-4573-C7EF-E691-93938FDE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0623FF8-4D14-247F-DF46-35A73135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475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CB7B48-C694-98A9-D85C-D60FD46E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C98C476-4C7C-83C3-4CC3-4D7AC1BBB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3DC1C96-0D54-5278-220C-41F73055E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90DE51A-FCC8-D360-6C83-6427F660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94649E1-60A2-0A9F-8D4C-B885507E9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C5543D9-9D28-56CD-8A14-47752E84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09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6C5468-97D8-FF9F-2457-8A96B8292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685B61C-C333-2D3F-F003-5C50CC3AD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0CDABC7-95C1-3C65-ECB3-5766B0AE5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69D5135-4C32-E6EE-FF38-88CA6F54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D272F3D-B5ED-5FC6-BEA1-D31CCDB9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13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207EBC7-D13B-A6BE-68F2-0B68B8158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7CE6123-25A9-E065-0777-A84C9EED1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F80A24-AD52-5290-41AB-99DC1513F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5A0DBB6-1673-9072-3C88-151AA94BA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95FA85-439C-6599-2D92-E908DF4B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36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8775E7-A846-D2B0-223C-175BE900E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D419CD9-DF8C-B891-1F3A-652DC5BE7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FA1874D-9538-E452-8C25-5F3576302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A7780-BA40-406A-B2CC-503A5335AA0B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90190F5-48AD-9ABF-584C-1DF8D41CD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013CA3A-58FD-B258-FEC0-E97D6CD58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3906E-B604-4271-8074-B4E605B794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471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E4F9385C-0A43-2CAA-D4A4-60AD9E92B7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4753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6A8DACD-7F98-5CBE-4D1C-3010AE8A8EE4}"/>
              </a:ext>
            </a:extLst>
          </p:cNvPr>
          <p:cNvSpPr txBox="1"/>
          <p:nvPr/>
        </p:nvSpPr>
        <p:spPr>
          <a:xfrm>
            <a:off x="1776743" y="416802"/>
            <a:ext cx="6160882" cy="2420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«Ақмола облысы білім басқармасының Біржан сал ауданы</a:t>
            </a:r>
            <a:endParaRPr lang="ru-RU" sz="1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  білім бөлімі Степняк қаласының № 1 жалпы орта білім</a:t>
            </a:r>
            <a:endParaRPr lang="ru-RU" sz="1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беретін мектебі» жанындағы « Бөбек» шағын орталығы</a:t>
            </a:r>
            <a:endParaRPr lang="ru-RU" sz="1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коммуналдық мемлекеттік мекеме.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1400" b="1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Тақырыбы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«Асық терапиясы арқылы </a:t>
            </a:r>
            <a:b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математикалық ұғымдыдарды</a:t>
            </a:r>
            <a:b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kk-KZ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қалыптасыру»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endParaRPr lang="ru-RU" sz="1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2351355-FA59-2041-6771-E6F08C6AE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81" y="347803"/>
            <a:ext cx="1258433" cy="1258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337AE09-C71C-B910-4038-37271F50E78F}"/>
              </a:ext>
            </a:extLst>
          </p:cNvPr>
          <p:cNvSpPr txBox="1"/>
          <p:nvPr/>
        </p:nvSpPr>
        <p:spPr>
          <a:xfrm>
            <a:off x="2684596" y="5449334"/>
            <a:ext cx="6160882" cy="1040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Құрастырушы</a:t>
            </a:r>
            <a:r>
              <a:rPr lang="ru-RU" sz="1400" b="1" kern="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Мукажанова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Майя А</a:t>
            </a: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қановна</a:t>
            </a:r>
            <a:endParaRPr lang="ru-RU" sz="1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Степняк қаласы</a:t>
            </a:r>
            <a:endParaRPr lang="ru-RU" sz="1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2025жыл</a:t>
            </a:r>
            <a:endParaRPr lang="ru-RU" sz="14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917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75AE23-D525-5714-9D5A-4F06FFDD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2725220-841F-5E3D-C757-066E399668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110" y="0"/>
            <a:ext cx="12201048" cy="692639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04A14A85-ED13-A2E6-7CA6-BBF961B4F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110" y="0"/>
            <a:ext cx="1212862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5D9EB8-6A33-E398-03A1-A40E42E392B9}"/>
              </a:ext>
            </a:extLst>
          </p:cNvPr>
          <p:cNvSpPr txBox="1"/>
          <p:nvPr/>
        </p:nvSpPr>
        <p:spPr>
          <a:xfrm>
            <a:off x="6096000" y="1212694"/>
            <a:ext cx="5429061" cy="2776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Аты-жөні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Мукажанова</a:t>
            </a: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Майя Ақановна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Туған жылы</a:t>
            </a:r>
            <a:r>
              <a:rPr lang="ru-RU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29.12.1972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Білімі: жоғары.арнайы орта білімі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 орны: Ақмола облысы.Біржан сал ауданы.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Степняк қаласы , «Бөбек» шағын орталығы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Атқаратын қызметі: тәрбиеші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Педагогикалық еңбек өтілі:26 жыл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14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Санаты:II- дәрежелі</a:t>
            </a:r>
            <a:endParaRPr lang="ru-RU" sz="1200" b="1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xmlns="" id="{7066F001-7635-43E0-C2B4-B05A8F9E3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686" y="-72427"/>
            <a:ext cx="10722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xmlns="" id="{CEC83F4F-B5D5-E7A8-FA79-BA1F0E95D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14296" r="3416" b="26151"/>
          <a:stretch>
            <a:fillRect/>
          </a:stretch>
        </p:blipFill>
        <p:spPr bwMode="auto">
          <a:xfrm>
            <a:off x="1530035" y="1212694"/>
            <a:ext cx="3535377" cy="3346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10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24B992-65EA-FAFA-F111-23BC0FCD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534A9C2-7D6E-D422-3419-781773EA4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D36F918-EBE1-4876-E907-437D4B96E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665" y="1339913"/>
            <a:ext cx="6520291" cy="41283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ED1C67D-2B58-45F9-A56A-11B473124683}"/>
              </a:ext>
            </a:extLst>
          </p:cNvPr>
          <p:cNvSpPr txBox="1"/>
          <p:nvPr/>
        </p:nvSpPr>
        <p:spPr>
          <a:xfrm>
            <a:off x="2531577" y="670775"/>
            <a:ext cx="6160882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Шаттық шеңбер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27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03145B6-EDC0-EAD5-8A88-BB60EDDE7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71F369C-650C-0A66-4CF0-2DA187FB1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48" y="1470659"/>
            <a:ext cx="6153912" cy="39166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93A87A6-BBC8-EA99-FD22-EF0914928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361" y="1470659"/>
            <a:ext cx="6153912" cy="39976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2F7BBCA-4F1F-B88F-3D08-6527B5F2C4D2}"/>
              </a:ext>
            </a:extLst>
          </p:cNvPr>
          <p:cNvSpPr txBox="1"/>
          <p:nvPr/>
        </p:nvSpPr>
        <p:spPr>
          <a:xfrm>
            <a:off x="2562131" y="573138"/>
            <a:ext cx="6337424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Асық қай жануардан алынады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06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758AC4A0-E9D3-F4B2-1338-E201BB9C8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8BBB50D-DEDA-8C0C-B67D-3FE1BDFBC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29" y="1632966"/>
            <a:ext cx="6153912" cy="35920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CA22612-6219-64E5-B5AE-93D615F44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087" y="1632966"/>
            <a:ext cx="6153912" cy="35631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0241C23-9062-7215-5DC7-7889FDC43DE2}"/>
              </a:ext>
            </a:extLst>
          </p:cNvPr>
          <p:cNvSpPr txBox="1"/>
          <p:nvPr/>
        </p:nvSpPr>
        <p:spPr>
          <a:xfrm>
            <a:off x="2700197" y="842743"/>
            <a:ext cx="6160882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Асықтарты түстерге қарай топтау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4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70693A-BD5B-AF80-1C91-AD4190CD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DE165952-D160-0823-A494-AE8BDA898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62963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E3D4643-DA73-020F-3BF6-503D9EDD4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48" y="1862856"/>
            <a:ext cx="6153912" cy="33314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A8F01F4-B946-786A-E6C9-4F894099E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291" y="1862856"/>
            <a:ext cx="5445946" cy="3225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8CFB351-5A48-A23A-5EC0-6E13CCE7C806}"/>
              </a:ext>
            </a:extLst>
          </p:cNvPr>
          <p:cNvSpPr txBox="1"/>
          <p:nvPr/>
        </p:nvSpPr>
        <p:spPr>
          <a:xfrm>
            <a:off x="2908426" y="865714"/>
            <a:ext cx="6160882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Санау және салыстыру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18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7581DD-E5DC-F2D7-8398-D0ADD2F4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A55F104-431D-964A-61BF-94AA0122F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493CBC5-8D46-A459-C5C5-1F774D193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53" y="1600962"/>
            <a:ext cx="6153912" cy="36560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EAFA0AB-B98F-A715-BD68-F0843090F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877" y="1622203"/>
            <a:ext cx="6153912" cy="37033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659F6F2-8CC9-6D4C-123E-5A5A2809C815}"/>
              </a:ext>
            </a:extLst>
          </p:cNvPr>
          <p:cNvSpPr txBox="1"/>
          <p:nvPr/>
        </p:nvSpPr>
        <p:spPr>
          <a:xfrm>
            <a:off x="2815628" y="658660"/>
            <a:ext cx="6264998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Асықты жіпке тізу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32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00F3E5-8B63-FA5A-B634-2C55A3075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C871DA9-4DFF-1054-F7FD-7747CF10D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058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8FB2046-0EC7-732D-AAB0-5796C8564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078" y="2026343"/>
            <a:ext cx="6153912" cy="31160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532AE04-4D57-2066-9D84-A48F24D75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72" y="2026343"/>
            <a:ext cx="5545534" cy="32246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97D684A-0854-9DED-D951-B57188A5DEF3}"/>
              </a:ext>
            </a:extLst>
          </p:cNvPr>
          <p:cNvSpPr txBox="1"/>
          <p:nvPr/>
        </p:nvSpPr>
        <p:spPr>
          <a:xfrm>
            <a:off x="2950819" y="1027906"/>
            <a:ext cx="6228784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Асықпен жармаға сурет салу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131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856CA1-6D86-5A53-FF13-B29C455C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B0109AE8-710B-A570-946C-0E30DC9DD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1C07698-002A-F2B3-D0CF-091B05D93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044" y="1502664"/>
            <a:ext cx="6153912" cy="3852672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5CCE1275-152E-5EF0-245C-3255B8449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7009A84F-0D7A-5C48-B93F-8B1B9AA9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911" y="651569"/>
            <a:ext cx="14268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«Шертпек»</a:t>
            </a:r>
            <a:endParaRPr kumimoji="0" lang="kk-KZ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95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7C393ED-800A-E28F-4101-5A57E2E31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8443512-5118-AD92-C870-A3FD81593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044" y="1488186"/>
            <a:ext cx="6153912" cy="38816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65C5539-8AD8-26A6-5826-9105E6314F63}"/>
              </a:ext>
            </a:extLst>
          </p:cNvPr>
          <p:cNvSpPr txBox="1"/>
          <p:nvPr/>
        </p:nvSpPr>
        <p:spPr>
          <a:xfrm>
            <a:off x="2663982" y="770315"/>
            <a:ext cx="6160882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«Ханталапай»</a:t>
            </a:r>
            <a:endParaRPr lang="ru-RU" sz="20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309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114</Words>
  <Application>Microsoft Office PowerPoint</Application>
  <PresentationFormat>Произвольный</PresentationFormat>
  <Paragraphs>25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Пользователь</cp:lastModifiedBy>
  <cp:revision>4</cp:revision>
  <dcterms:created xsi:type="dcterms:W3CDTF">2025-11-11T08:17:37Z</dcterms:created>
  <dcterms:modified xsi:type="dcterms:W3CDTF">2025-11-14T10:37:22Z</dcterms:modified>
</cp:coreProperties>
</file>